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63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64" r:id="rId26"/>
    <p:sldId id="346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428875"/>
            <a:ext cx="1164907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09395"/>
            <a:ext cx="116205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00225"/>
            <a:ext cx="116586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718945"/>
            <a:ext cx="116871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04950"/>
            <a:ext cx="116109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04975"/>
            <a:ext cx="116490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924050"/>
            <a:ext cx="116586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52270"/>
            <a:ext cx="116490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3385" y="284861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22730"/>
            <a:ext cx="116586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4370705"/>
            <a:ext cx="11058525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0355" y="437070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68120"/>
            <a:ext cx="114776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127952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91285"/>
            <a:ext cx="114871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1242060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6695"/>
            <a:ext cx="115347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0" y="4797425"/>
            <a:ext cx="14916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82090"/>
            <a:ext cx="116205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04975"/>
            <a:ext cx="116109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905" y="1789430"/>
            <a:ext cx="169037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955" y="2724785"/>
            <a:ext cx="169037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5880"/>
            <a:ext cx="115443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4290" y="1421130"/>
            <a:ext cx="15576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5490" y="2337435"/>
            <a:ext cx="15576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0495" y="5106670"/>
            <a:ext cx="15576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85950"/>
            <a:ext cx="1163002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2181225"/>
            <a:ext cx="100679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76400"/>
            <a:ext cx="116586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9070" y="1685290"/>
            <a:ext cx="90525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4845" y="2620645"/>
            <a:ext cx="90525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845" y="3547745"/>
            <a:ext cx="90525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6630" y="4464050"/>
            <a:ext cx="90525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8460"/>
            <a:ext cx="115538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4440" y="1648460"/>
            <a:ext cx="10953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6960" y="2414905"/>
            <a:ext cx="18326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7515" y="3888740"/>
            <a:ext cx="12661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785" y="5639435"/>
            <a:ext cx="1562100" cy="11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38520" y="5260975"/>
            <a:ext cx="12661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6375"/>
            <a:ext cx="115252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" y="2159000"/>
            <a:ext cx="160528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9740" y="3586480"/>
            <a:ext cx="124650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0930" y="4257675"/>
            <a:ext cx="124650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423795"/>
            <a:ext cx="11639550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9600" y="2423795"/>
            <a:ext cx="11988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96055" y="3898265"/>
            <a:ext cx="136842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09750"/>
            <a:ext cx="1108710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4380" y="4585970"/>
            <a:ext cx="3514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486025"/>
            <a:ext cx="11534775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8005" y="2530475"/>
            <a:ext cx="29476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9580" y="3910330"/>
            <a:ext cx="2040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085975"/>
            <a:ext cx="1170622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1065" y="2149475"/>
            <a:ext cx="347726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09750"/>
            <a:ext cx="1161097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0" y="3604260"/>
            <a:ext cx="389191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2026-01-07T08:05:22Z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